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2" r:id="rId6"/>
    <p:sldId id="260" r:id="rId7"/>
    <p:sldId id="264" r:id="rId8"/>
    <p:sldId id="263" r:id="rId9"/>
    <p:sldId id="266" r:id="rId10"/>
    <p:sldId id="273" r:id="rId11"/>
    <p:sldId id="274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1" autoAdjust="0"/>
  </p:normalViewPr>
  <p:slideViewPr>
    <p:cSldViewPr snapToGrid="0">
      <p:cViewPr varScale="1">
        <p:scale>
          <a:sx n="64" d="100"/>
          <a:sy n="64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CC789-C66E-426E-A0E3-F8022BDBC8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C8752-7469-43B5-9D32-882458AC0F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34504-FAD7-4905-8683-A875818D2D70}" type="datetimeFigureOut">
              <a:rPr lang="en-US" smtClean="0"/>
              <a:t>11/6/2020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E13E2-AF95-4548-A2D9-293EC08A09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7867C-F337-497D-BF91-0662C4E21F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58D62-DF13-47C4-842D-9B50ADA873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046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68130-B967-44AA-AA75-1C9009320819}" type="datetimeFigureOut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19714-86B5-4E2F-9574-D1DDE60569B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208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777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0952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520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858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1764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23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4900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0489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01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image" Target="../media/image18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17.png"/><Relationship Id="rId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20.svg"/><Relationship Id="rId9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2.svg"/><Relationship Id="rId9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12" Type="http://schemas.openxmlformats.org/officeDocument/2006/relationships/image" Target="../media/image22.sv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4.svg"/><Relationship Id="rId9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6.svg"/><Relationship Id="rId9" Type="http://schemas.openxmlformats.org/officeDocument/2006/relationships/image" Target="../media/image1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8.svg"/><Relationship Id="rId4" Type="http://schemas.openxmlformats.org/officeDocument/2006/relationships/image" Target="../media/image24.svg"/><Relationship Id="rId9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C3732457-3766-4FE5-9E57-6C200FBC3D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004" y="582123"/>
            <a:ext cx="10760400" cy="25281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C664D30-9DFC-4125-B019-D9B9D6ABF16F}"/>
              </a:ext>
            </a:extLst>
          </p:cNvPr>
          <p:cNvGrpSpPr/>
          <p:nvPr userDrawn="1"/>
        </p:nvGrpSpPr>
        <p:grpSpPr>
          <a:xfrm>
            <a:off x="235200" y="228737"/>
            <a:ext cx="11721600" cy="6400527"/>
            <a:chOff x="235200" y="228737"/>
            <a:chExt cx="11721600" cy="6400527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2F0D5C2-D036-462B-BFC0-439BDE233C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200" y="289054"/>
              <a:ext cx="11595600" cy="627989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3F7B7-F8DB-4D36-9D36-042F152C76FB}"/>
                </a:ext>
              </a:extLst>
            </p:cNvPr>
            <p:cNvSpPr/>
            <p:nvPr userDrawn="1"/>
          </p:nvSpPr>
          <p:spPr>
            <a:xfrm>
              <a:off x="388200" y="381600"/>
              <a:ext cx="11415600" cy="6094800"/>
            </a:xfrm>
            <a:prstGeom prst="rect">
              <a:avLst/>
            </a:prstGeom>
            <a:noFill/>
            <a:ln w="18034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6A84DDF-182F-4A39-B9C7-0709A22ED8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5200" y="228737"/>
              <a:ext cx="11721600" cy="640052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4A80B3-55F0-4546-B53A-EE07D8461D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788918"/>
            <a:ext cx="9144000" cy="1909763"/>
          </a:xfrm>
        </p:spPr>
        <p:txBody>
          <a:bodyPr anchor="b">
            <a:noAutofit/>
          </a:bodyPr>
          <a:lstStyle>
            <a:lvl1pPr algn="ctr">
              <a:defRPr sz="14500"/>
            </a:lvl1pPr>
          </a:lstStyle>
          <a:p>
            <a:r>
              <a:rPr lang="en-US" noProof="0"/>
              <a:t>Birthday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A760B-658E-4B8F-86C3-28D93F5BF8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465566"/>
            <a:ext cx="9144000" cy="532959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n-lt"/>
                <a:ea typeface="Cambria" panose="02040503050406030204" pitchFamily="18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special moments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A18C0-472B-4486-9F56-6E01F355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A2A2-B0F7-4453-9F2F-97605249843C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03886-4E95-41BA-8CD1-F904E2A4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E60C4-24AF-4E96-89C9-37BA2986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A0071A-E684-4084-9AC3-EADF8A3EB082}"/>
              </a:ext>
            </a:extLst>
          </p:cNvPr>
          <p:cNvSpPr/>
          <p:nvPr userDrawn="1"/>
        </p:nvSpPr>
        <p:spPr>
          <a:xfrm>
            <a:off x="3544800" y="4346221"/>
            <a:ext cx="8647200" cy="1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BD6757-8401-46C4-9125-5AA302FF0B27}"/>
              </a:ext>
            </a:extLst>
          </p:cNvPr>
          <p:cNvCxnSpPr/>
          <p:nvPr userDrawn="1"/>
        </p:nvCxnSpPr>
        <p:spPr>
          <a:xfrm>
            <a:off x="4620000" y="5060591"/>
            <a:ext cx="295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B89E95DA-C24C-464B-B9E1-40CD0A627C0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700000">
            <a:off x="2848103" y="3615706"/>
            <a:ext cx="1440000" cy="149703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32ECA27F-30BB-4A2E-A2DB-01547B58CC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18414" y="2635826"/>
            <a:ext cx="720000" cy="74851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CDB9A57-CAF9-413B-AE49-F980BFD407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25" y="5177497"/>
            <a:ext cx="2965450" cy="484188"/>
          </a:xfrm>
        </p:spPr>
        <p:txBody>
          <a:bodyPr>
            <a:normAutofit/>
          </a:bodyPr>
          <a:lstStyle>
            <a:lvl1pPr marL="0" indent="0" algn="ctr">
              <a:buNone/>
              <a:defRPr sz="1500" b="1">
                <a:solidFill>
                  <a:schemeClr val="bg2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noProof="0"/>
              <a:t>26 May 20XX</a:t>
            </a:r>
          </a:p>
        </p:txBody>
      </p:sp>
    </p:spTree>
    <p:extLst>
      <p:ext uri="{BB962C8B-B14F-4D97-AF65-F5344CB8AC3E}">
        <p14:creationId xmlns:p14="http://schemas.microsoft.com/office/powerpoint/2010/main" val="296579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C88B264-9C2B-477E-8521-904E363764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732" y="1560762"/>
            <a:ext cx="5198400" cy="389246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ACBA43-AC14-4B42-A8D4-C188C3B0387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5868" y="1560762"/>
            <a:ext cx="5198400" cy="3892460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2932" y="1675017"/>
            <a:ext cx="4968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D1298B43-7FA9-4B54-BDDD-5897284E22CB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6411068" y="1675017"/>
            <a:ext cx="4968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2251132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485720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7849268" y="5622089"/>
            <a:ext cx="2091600" cy="533521"/>
            <a:chOff x="2269862" y="5619149"/>
            <a:chExt cx="2091600" cy="53352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0838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3275" y="696762"/>
            <a:ext cx="1728000" cy="17280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88336" y="459344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3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D86BBB2-3F94-4BA0-AB38-6931A8FF16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0397" y="1560762"/>
            <a:ext cx="3291206" cy="35064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83040E-0850-43B7-AE56-1673D46B9F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732" y="1560762"/>
            <a:ext cx="3294000" cy="3889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4732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1298932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533520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4EF5EEF4-65EF-47CF-B001-18214FB391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6000" y="1675017"/>
            <a:ext cx="3060000" cy="327600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276378ED-B171-494D-841A-374CD17D6E1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5" name="Picture Placeholder 14">
            <a:extLst>
              <a:ext uri="{FF2B5EF4-FFF2-40B4-BE49-F238E27FC236}">
                <a16:creationId xmlns:a16="http://schemas.microsoft.com/office/drawing/2014/main" id="{764FAF39-53AB-435C-B735-0E6D3E283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09A901-1C89-40D8-82BA-C626E3118013}"/>
              </a:ext>
            </a:extLst>
          </p:cNvPr>
          <p:cNvGrpSpPr/>
          <p:nvPr userDrawn="1"/>
        </p:nvGrpSpPr>
        <p:grpSpPr>
          <a:xfrm>
            <a:off x="5050200" y="5250114"/>
            <a:ext cx="2091600" cy="533521"/>
            <a:chOff x="2269862" y="5619149"/>
            <a:chExt cx="2091600" cy="5335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D24A0E-497C-45D9-92C3-D710E4AC6B39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2FF488D-DDA8-4E31-8C9B-C5FA9DCACD4D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BCD8D3-E884-4B62-8E53-523C64FFDE36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5E22F219-F01E-4C9C-870A-815B5C0620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4788" y="5330617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857" y="701638"/>
            <a:ext cx="1728000" cy="17280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6163" y="4668001"/>
            <a:ext cx="1164225" cy="116422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04304" y="458621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24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683040E-0850-43B7-AE56-1673D46B9F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732" y="1560762"/>
            <a:ext cx="3294000" cy="3889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4732" y="1665492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1298932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533520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1832CAB-07C3-4A21-9205-5C3ADED3B8E7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AACDBF-6F79-4EF1-9D65-B2A1382FDCB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5C24C0-A35C-4473-9CE6-3527FD06B294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A6BAE4-FDED-46D7-BE08-103BB60B8A69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76378ED-B171-494D-841A-374CD17D6E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5" name="Picture Placeholder 14">
            <a:extLst>
              <a:ext uri="{FF2B5EF4-FFF2-40B4-BE49-F238E27FC236}">
                <a16:creationId xmlns:a16="http://schemas.microsoft.com/office/drawing/2014/main" id="{764FAF39-53AB-435C-B735-0E6D3E283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65492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27732" y="1064294"/>
            <a:ext cx="1728000" cy="172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AFD2560-0234-4320-A470-03C38AFF9AA4}"/>
              </a:ext>
            </a:extLst>
          </p:cNvPr>
          <p:cNvSpPr/>
          <p:nvPr userDrawn="1"/>
        </p:nvSpPr>
        <p:spPr>
          <a:xfrm>
            <a:off x="4494000" y="1635551"/>
            <a:ext cx="3204000" cy="3726000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EF88D6-C42F-46B7-B2C7-CB38379553CC}"/>
              </a:ext>
            </a:extLst>
          </p:cNvPr>
          <p:cNvSpPr/>
          <p:nvPr userDrawn="1"/>
        </p:nvSpPr>
        <p:spPr>
          <a:xfrm>
            <a:off x="4566000" y="1560762"/>
            <a:ext cx="3060000" cy="3875579"/>
          </a:xfrm>
          <a:prstGeom prst="rect">
            <a:avLst/>
          </a:prstGeom>
          <a:noFill/>
          <a:ln w="698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1148CFC0-2467-4972-9FF3-387973F689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77892" y="1821941"/>
            <a:ext cx="2648308" cy="335322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F647267-0DAB-482A-858D-3EA5F9E3CC0D}"/>
              </a:ext>
            </a:extLst>
          </p:cNvPr>
          <p:cNvSpPr/>
          <p:nvPr userDrawn="1"/>
        </p:nvSpPr>
        <p:spPr>
          <a:xfrm>
            <a:off x="4566000" y="1635551"/>
            <a:ext cx="3060000" cy="3726000"/>
          </a:xfrm>
          <a:custGeom>
            <a:avLst/>
            <a:gdLst>
              <a:gd name="connsiteX0" fmla="*/ 0 w 3060000"/>
              <a:gd name="connsiteY0" fmla="*/ 0 h 3726000"/>
              <a:gd name="connsiteX1" fmla="*/ 3060000 w 3060000"/>
              <a:gd name="connsiteY1" fmla="*/ 0 h 3726000"/>
              <a:gd name="connsiteX2" fmla="*/ 3060000 w 3060000"/>
              <a:gd name="connsiteY2" fmla="*/ 3726000 h 3726000"/>
              <a:gd name="connsiteX3" fmla="*/ 0 w 3060000"/>
              <a:gd name="connsiteY3" fmla="*/ 3726000 h 37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3726000">
                <a:moveTo>
                  <a:pt x="0" y="0"/>
                </a:moveTo>
                <a:lnTo>
                  <a:pt x="3060000" y="0"/>
                </a:lnTo>
                <a:lnTo>
                  <a:pt x="3060000" y="3726000"/>
                </a:lnTo>
                <a:lnTo>
                  <a:pt x="0" y="3726000"/>
                </a:lnTo>
                <a:close/>
              </a:path>
            </a:pathLst>
          </a:cu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8643" y="4518375"/>
            <a:ext cx="1164225" cy="116422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13934" y="4571001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1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B1AABF8-8833-4F85-9811-16829CE2D6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732" y="1560762"/>
            <a:ext cx="7025096" cy="389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818331" y="1675017"/>
            <a:ext cx="6804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AE7457-8299-4784-A7C1-6A0439989639}"/>
              </a:ext>
            </a:extLst>
          </p:cNvPr>
          <p:cNvGrpSpPr/>
          <p:nvPr userDrawn="1"/>
        </p:nvGrpSpPr>
        <p:grpSpPr>
          <a:xfrm>
            <a:off x="3174531" y="5619149"/>
            <a:ext cx="2091600" cy="533521"/>
            <a:chOff x="2269862" y="5619149"/>
            <a:chExt cx="2091600" cy="5335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DC2A34-EF44-4133-9525-BED706026D57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EEA32D-B64A-441B-8D70-136191156C92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6CAE6D-BBB5-4560-AB7E-ADAC366D761C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3409119" y="569965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298" y="4580383"/>
            <a:ext cx="1728000" cy="172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E537D5-E629-4339-81CF-EE1F24FE64ED}"/>
              </a:ext>
            </a:extLst>
          </p:cNvPr>
          <p:cNvGrpSpPr/>
          <p:nvPr userDrawn="1"/>
        </p:nvGrpSpPr>
        <p:grpSpPr>
          <a:xfrm>
            <a:off x="8801468" y="5622089"/>
            <a:ext cx="2091600" cy="533521"/>
            <a:chOff x="2269862" y="5619149"/>
            <a:chExt cx="2091600" cy="5335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F3DC5A-4053-460C-885B-F4EFC4C4959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0EFA39-7E11-44FC-8B06-12B5A240EB16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26AD1D-1A90-4A79-9774-85D33F728E5B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733AB1F5-8025-4875-8F0A-4A594C29A6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36056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87FCBDF6-FB95-48A8-9E96-B54920A732C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00268" y="1560762"/>
            <a:ext cx="3294000" cy="3889454"/>
          </a:xfrm>
          <a:prstGeom prst="rect">
            <a:avLst/>
          </a:prstGeom>
        </p:spPr>
      </p:pic>
      <p:sp>
        <p:nvSpPr>
          <p:cNvPr id="39" name="Picture Placeholder 14">
            <a:extLst>
              <a:ext uri="{FF2B5EF4-FFF2-40B4-BE49-F238E27FC236}">
                <a16:creationId xmlns:a16="http://schemas.microsoft.com/office/drawing/2014/main" id="{AD8F1A04-7605-46BD-B886-35C03C958B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317268" y="1675017"/>
            <a:ext cx="3060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95116" y="708486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80E30CE-2E08-4BFA-8933-4E2272C8D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815" y="1560762"/>
            <a:ext cx="10772370" cy="350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4196" y="4494476"/>
            <a:ext cx="1164225" cy="1164225"/>
          </a:xfrm>
          <a:prstGeom prst="rect">
            <a:avLst/>
          </a:prstGeom>
        </p:spPr>
      </p:pic>
      <p:sp>
        <p:nvSpPr>
          <p:cNvPr id="27" name="Picture Placeholder 14">
            <a:extLst>
              <a:ext uri="{FF2B5EF4-FFF2-40B4-BE49-F238E27FC236}">
                <a16:creationId xmlns:a16="http://schemas.microsoft.com/office/drawing/2014/main" id="{4EF5EEF4-65EF-47CF-B001-18214FB391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2000" y="1675017"/>
            <a:ext cx="10548000" cy="327600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09A901-1C89-40D8-82BA-C626E3118013}"/>
              </a:ext>
            </a:extLst>
          </p:cNvPr>
          <p:cNvGrpSpPr/>
          <p:nvPr userDrawn="1"/>
        </p:nvGrpSpPr>
        <p:grpSpPr>
          <a:xfrm>
            <a:off x="5050200" y="5250114"/>
            <a:ext cx="2091600" cy="533521"/>
            <a:chOff x="2269862" y="5619149"/>
            <a:chExt cx="2091600" cy="5335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DD24A0E-497C-45D9-92C3-D710E4AC6B39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2FF488D-DDA8-4E31-8C9B-C5FA9DCACD4D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CBCD8D3-E884-4B62-8E53-523C64FFDE36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5E22F219-F01E-4C9C-870A-815B5C0620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4788" y="5330617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3ECADC6-F560-41F8-B495-BE3B1860307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000" y="71033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6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E387864-678A-4424-8838-3BFC042CF4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2905" y="1560762"/>
            <a:ext cx="7025096" cy="3891600"/>
          </a:xfrm>
          <a:prstGeom prst="rect">
            <a:avLst/>
          </a:prstGeom>
        </p:spPr>
      </p:pic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E6CBCED1-5DE9-4CDA-8776-E4149E1975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93504" y="1675017"/>
            <a:ext cx="6804000" cy="3663950"/>
          </a:xfrm>
          <a:solidFill>
            <a:schemeClr val="tx1"/>
          </a:solidFill>
          <a:ln w="44450" cap="sq">
            <a:solidFill>
              <a:schemeClr val="bg2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4785"/>
            <a:ext cx="10515600" cy="9229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A8216B-1556-4FF5-963A-015714EA0593}"/>
              </a:ext>
            </a:extLst>
          </p:cNvPr>
          <p:cNvSpPr/>
          <p:nvPr userDrawn="1"/>
        </p:nvSpPr>
        <p:spPr>
          <a:xfrm>
            <a:off x="4765800" y="1185233"/>
            <a:ext cx="2660400" cy="18000"/>
          </a:xfrm>
          <a:prstGeom prst="rect">
            <a:avLst/>
          </a:prstGeom>
          <a:gradFill>
            <a:gsLst>
              <a:gs pos="0">
                <a:schemeClr val="accent1"/>
              </a:gs>
              <a:gs pos="54000">
                <a:schemeClr val="bg2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87DF7E7-0055-4DE3-BD28-AD04335D2DB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0000" y="610173"/>
            <a:ext cx="1152000" cy="116128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7E4B654-4BC5-4439-B523-15A2EE09754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2163" y="6020724"/>
            <a:ext cx="1087674" cy="46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EF980C2-A3F1-4A05-9697-ABC2FFD25CC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2021" y="718514"/>
            <a:ext cx="1728000" cy="1728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E537D5-E629-4339-81CF-EE1F24FE64ED}"/>
              </a:ext>
            </a:extLst>
          </p:cNvPr>
          <p:cNvGrpSpPr/>
          <p:nvPr userDrawn="1"/>
        </p:nvGrpSpPr>
        <p:grpSpPr>
          <a:xfrm>
            <a:off x="6949704" y="5622089"/>
            <a:ext cx="2091600" cy="533521"/>
            <a:chOff x="2269862" y="5619149"/>
            <a:chExt cx="2091600" cy="5335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F3DC5A-4053-460C-885B-F4EFC4C4959F}"/>
                </a:ext>
              </a:extLst>
            </p:cNvPr>
            <p:cNvSpPr/>
            <p:nvPr userDrawn="1"/>
          </p:nvSpPr>
          <p:spPr>
            <a:xfrm>
              <a:off x="2269862" y="5682600"/>
              <a:ext cx="2091600" cy="399600"/>
            </a:xfrm>
            <a:prstGeom prst="rect">
              <a:avLst/>
            </a:prstGeom>
            <a:noFill/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0EFA39-7E11-44FC-8B06-12B5A240EB16}"/>
                </a:ext>
              </a:extLst>
            </p:cNvPr>
            <p:cNvSpPr/>
            <p:nvPr userDrawn="1"/>
          </p:nvSpPr>
          <p:spPr>
            <a:xfrm>
              <a:off x="2329214" y="5619149"/>
              <a:ext cx="1972896" cy="533521"/>
            </a:xfrm>
            <a:prstGeom prst="rect">
              <a:avLst/>
            </a:prstGeom>
            <a:noFill/>
            <a:ln w="698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26AD1D-1A90-4A79-9774-85D33F728E5B}"/>
                </a:ext>
              </a:extLst>
            </p:cNvPr>
            <p:cNvSpPr/>
            <p:nvPr userDrawn="1"/>
          </p:nvSpPr>
          <p:spPr>
            <a:xfrm>
              <a:off x="2329214" y="5682600"/>
              <a:ext cx="1972896" cy="399600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733AB1F5-8025-4875-8F0A-4A594C29A6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4292" y="5702592"/>
            <a:ext cx="1622425" cy="4064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B4A2D8-E9E8-4DCA-A530-B8E27ED73725}"/>
              </a:ext>
            </a:extLst>
          </p:cNvPr>
          <p:cNvSpPr/>
          <p:nvPr userDrawn="1"/>
        </p:nvSpPr>
        <p:spPr>
          <a:xfrm>
            <a:off x="686885" y="1635551"/>
            <a:ext cx="3204000" cy="3726000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442C19-EB3A-4373-8827-C64BB5F022C2}"/>
              </a:ext>
            </a:extLst>
          </p:cNvPr>
          <p:cNvSpPr/>
          <p:nvPr userDrawn="1"/>
        </p:nvSpPr>
        <p:spPr>
          <a:xfrm>
            <a:off x="758885" y="1560762"/>
            <a:ext cx="3060000" cy="3875579"/>
          </a:xfrm>
          <a:prstGeom prst="rect">
            <a:avLst/>
          </a:prstGeom>
          <a:noFill/>
          <a:ln w="698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7D272F48-7CA4-4FA5-AB32-FAB13026F9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15777" y="1821941"/>
            <a:ext cx="2648308" cy="335322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5DE8FAB-E151-479E-819E-2E9BF2E78030}"/>
              </a:ext>
            </a:extLst>
          </p:cNvPr>
          <p:cNvSpPr/>
          <p:nvPr userDrawn="1"/>
        </p:nvSpPr>
        <p:spPr>
          <a:xfrm>
            <a:off x="758885" y="1635551"/>
            <a:ext cx="3060000" cy="3726000"/>
          </a:xfrm>
          <a:custGeom>
            <a:avLst/>
            <a:gdLst>
              <a:gd name="connsiteX0" fmla="*/ 0 w 3060000"/>
              <a:gd name="connsiteY0" fmla="*/ 0 h 3726000"/>
              <a:gd name="connsiteX1" fmla="*/ 3060000 w 3060000"/>
              <a:gd name="connsiteY1" fmla="*/ 0 h 3726000"/>
              <a:gd name="connsiteX2" fmla="*/ 3060000 w 3060000"/>
              <a:gd name="connsiteY2" fmla="*/ 3726000 h 3726000"/>
              <a:gd name="connsiteX3" fmla="*/ 0 w 3060000"/>
              <a:gd name="connsiteY3" fmla="*/ 3726000 h 372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3726000">
                <a:moveTo>
                  <a:pt x="0" y="0"/>
                </a:moveTo>
                <a:lnTo>
                  <a:pt x="3060000" y="0"/>
                </a:lnTo>
                <a:lnTo>
                  <a:pt x="3060000" y="3726000"/>
                </a:lnTo>
                <a:lnTo>
                  <a:pt x="0" y="3726000"/>
                </a:lnTo>
                <a:close/>
              </a:path>
            </a:pathLst>
          </a:custGeom>
          <a:noFill/>
          <a:ln w="317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10190E84-B585-490A-A199-F4E54FF66DD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9" y="4567862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1DF5AD-4BAE-4D29-94F3-0A1D67CEA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5A5CE-A637-4336-8207-5DE2ADEA3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1B086-7B91-42C0-9F16-5A14CDA443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659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7175FC63-418E-4B26-A0F8-020F3C6EFB6F}" type="datetime1">
              <a:rPr lang="en-US" noProof="0" smtClean="0"/>
              <a:pPr/>
              <a:t>11/6/2020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3CC2B-1C87-481D-B26C-EEB6383CA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0" y="60659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DA75C-46A3-4466-8FE3-B1E30D47F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4349" y="6065911"/>
            <a:ext cx="403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673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8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FD6C-F107-4EE6-8E27-97DD3D460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Komala Sri P.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B24E5-4563-4A09-9C4A-9E76BFD2FB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Whishing you  everything that brings JOY in LIFE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EDF1E-DCE6-4880-B9F5-C7A490D3B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4243" y="5117536"/>
            <a:ext cx="10238282" cy="484188"/>
          </a:xfrm>
        </p:spPr>
        <p:txBody>
          <a:bodyPr>
            <a:normAutofit/>
          </a:bodyPr>
          <a:lstStyle/>
          <a:p>
            <a:r>
              <a:rPr lang="en-US" sz="2000" b="0" dirty="0"/>
              <a:t>You're not special because it's your </a:t>
            </a:r>
            <a:r>
              <a:rPr lang="en-US" sz="2000" dirty="0"/>
              <a:t>birthday</a:t>
            </a:r>
            <a:r>
              <a:rPr lang="en-US" sz="2000" b="0" dirty="0"/>
              <a:t> – You're special because you're you</a:t>
            </a:r>
          </a:p>
        </p:txBody>
      </p:sp>
    </p:spTree>
    <p:extLst>
      <p:ext uri="{BB962C8B-B14F-4D97-AF65-F5344CB8AC3E}">
        <p14:creationId xmlns:p14="http://schemas.microsoft.com/office/powerpoint/2010/main" val="327064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9DF4-DF43-4314-803C-383FB3C5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Caring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74A73-92AD-4833-9497-BE351A388C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101517"/>
            <a:ext cx="6746823" cy="3096126"/>
          </a:xfrm>
        </p:spPr>
        <p:txBody>
          <a:bodyPr/>
          <a:lstStyle/>
          <a:p>
            <a:r>
              <a:rPr lang="en-US" dirty="0"/>
              <a:t>Its a challenge to find the right words for someone who is </a:t>
            </a:r>
            <a:r>
              <a:rPr lang="en-US" sz="2400" b="1" dirty="0"/>
              <a:t>very special. </a:t>
            </a:r>
          </a:p>
          <a:p>
            <a:r>
              <a:rPr lang="en-US" dirty="0"/>
              <a:t>Komala is that someone whom you can be yourself with, someone who you can have </a:t>
            </a:r>
            <a:r>
              <a:rPr lang="en-US" sz="2400" b="1" dirty="0"/>
              <a:t>pointless</a:t>
            </a:r>
            <a:r>
              <a:rPr lang="en-US" dirty="0"/>
              <a:t> conversations with. </a:t>
            </a:r>
          </a:p>
          <a:p>
            <a:r>
              <a:rPr lang="en-US" dirty="0"/>
              <a:t>A very happy birthday to the </a:t>
            </a:r>
            <a:r>
              <a:rPr lang="en-US" sz="2400" b="1" dirty="0"/>
              <a:t>most caring </a:t>
            </a:r>
            <a:r>
              <a:rPr lang="en-US" dirty="0"/>
              <a:t>and the cheerful girl in the team.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6D7A2E39-C1A6-480F-9DA5-DE954B49B673}"/>
              </a:ext>
            </a:extLst>
          </p:cNvPr>
          <p:cNvSpPr txBox="1">
            <a:spLocks/>
          </p:cNvSpPr>
          <p:nvPr/>
        </p:nvSpPr>
        <p:spPr>
          <a:xfrm>
            <a:off x="3400398" y="5675050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Most Caring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DE7382B-E6FF-4FA0-B966-6FCA2D86F1A0}"/>
              </a:ext>
            </a:extLst>
          </p:cNvPr>
          <p:cNvSpPr txBox="1">
            <a:spLocks/>
          </p:cNvSpPr>
          <p:nvPr/>
        </p:nvSpPr>
        <p:spPr>
          <a:xfrm>
            <a:off x="8910861" y="5714477"/>
            <a:ext cx="1981728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Cheerful Girl</a:t>
            </a:r>
          </a:p>
        </p:txBody>
      </p:sp>
      <p:pic>
        <p:nvPicPr>
          <p:cNvPr id="13" name="Picture Placeholder 12" descr="A person standing next to a person&#10;&#10;Description automatically generated">
            <a:extLst>
              <a:ext uri="{FF2B5EF4-FFF2-40B4-BE49-F238E27FC236}">
                <a16:creationId xmlns:a16="http://schemas.microsoft.com/office/drawing/2014/main" id="{40568A4F-3029-4EE7-BD59-DDCB04362A1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8674" r="186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886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BECF-A552-409E-A5D9-9EDF97260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Singer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A8299-3A70-4051-BF81-17CC78895F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8568" y="1973179"/>
            <a:ext cx="6034255" cy="2951747"/>
          </a:xfrm>
        </p:spPr>
        <p:txBody>
          <a:bodyPr/>
          <a:lstStyle/>
          <a:p>
            <a:r>
              <a:rPr lang="en-US" dirty="0"/>
              <a:t>Your </a:t>
            </a:r>
            <a:r>
              <a:rPr lang="en-US" sz="2800" b="1" dirty="0"/>
              <a:t>Smile</a:t>
            </a:r>
            <a:r>
              <a:rPr lang="en-US" dirty="0"/>
              <a:t> specifies your personality. </a:t>
            </a:r>
          </a:p>
          <a:p>
            <a:r>
              <a:rPr lang="en-US" dirty="0"/>
              <a:t>Your </a:t>
            </a:r>
            <a:r>
              <a:rPr lang="en-US" sz="2800" b="1" dirty="0"/>
              <a:t>singing</a:t>
            </a:r>
            <a:r>
              <a:rPr lang="en-US" dirty="0"/>
              <a:t> style specifies your talent.</a:t>
            </a:r>
          </a:p>
          <a:p>
            <a:endParaRPr lang="en-US" dirty="0"/>
          </a:p>
          <a:p>
            <a:r>
              <a:rPr lang="en-US" dirty="0"/>
              <a:t>**Essay writer**</a:t>
            </a:r>
          </a:p>
          <a:p>
            <a:r>
              <a:rPr lang="en-US" dirty="0"/>
              <a:t>**English Teacher**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1A6E3-2218-42E9-B305-08F6A61C5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Teacher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9BD9C9-609D-44D6-B2F2-F1970D9048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12" name="af289be9-e809-442a-bc54-e6a04997f6fb">
            <a:hlinkClick r:id="" action="ppaction://media"/>
            <a:extLst>
              <a:ext uri="{FF2B5EF4-FFF2-40B4-BE49-F238E27FC236}">
                <a16:creationId xmlns:a16="http://schemas.microsoft.com/office/drawing/2014/main" id="{07CF5001-D4CF-4A56-84FD-A0C5C045D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0868" y="-123624"/>
            <a:ext cx="3202801" cy="5823275"/>
          </a:xfrm>
          <a:prstGeom prst="rect">
            <a:avLst/>
          </a:prstGeom>
          <a:effectLst>
            <a:softEdge rad="330200"/>
          </a:effectLst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98F82D8-0EC4-490F-AE8D-DC75354ACA44}"/>
              </a:ext>
            </a:extLst>
          </p:cNvPr>
          <p:cNvSpPr txBox="1">
            <a:spLocks/>
          </p:cNvSpPr>
          <p:nvPr/>
        </p:nvSpPr>
        <p:spPr>
          <a:xfrm>
            <a:off x="2887580" y="5675050"/>
            <a:ext cx="2135244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    Writer</a:t>
            </a:r>
          </a:p>
        </p:txBody>
      </p:sp>
    </p:spTree>
    <p:extLst>
      <p:ext uri="{BB962C8B-B14F-4D97-AF65-F5344CB8AC3E}">
        <p14:creationId xmlns:p14="http://schemas.microsoft.com/office/powerpoint/2010/main" val="148613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4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E7FEB57-3429-40B7-B295-8AB3688C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Komala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B8B4EA-4B1E-42CC-A874-7BE6DC1403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Kind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517D90B-EE30-4D48-A057-AB1BEFC925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Caring </a:t>
            </a:r>
          </a:p>
        </p:txBody>
      </p:sp>
      <p:pic>
        <p:nvPicPr>
          <p:cNvPr id="18" name="Picture Placeholder 17" descr="A picture containing person, outdoor, person, person&#10;&#10;Description automatically generated">
            <a:extLst>
              <a:ext uri="{FF2B5EF4-FFF2-40B4-BE49-F238E27FC236}">
                <a16:creationId xmlns:a16="http://schemas.microsoft.com/office/drawing/2014/main" id="{42A47D2B-43AF-474F-AA32-39BB38D485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9855" b="9855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3D14E3-F8B1-4E12-A132-562773E33A1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Humble </a:t>
            </a:r>
          </a:p>
        </p:txBody>
      </p:sp>
      <p:pic>
        <p:nvPicPr>
          <p:cNvPr id="22" name="Picture Placeholder 2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80646AB8-33DB-4269-9092-8B0CE4BB19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674" r="18674"/>
          <a:stretch>
            <a:fillRect/>
          </a:stretch>
        </p:blipFill>
        <p:spPr/>
      </p:pic>
      <p:pic>
        <p:nvPicPr>
          <p:cNvPr id="28" name="Picture Placeholder 27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9720172D-6B47-4908-BE5E-E6CDA2EDF20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30258" r="302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9200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9DF4-DF43-4314-803C-383FB3C5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Sweetest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74A73-92AD-4833-9497-BE351A388C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" y="1828801"/>
            <a:ext cx="6975423" cy="3384884"/>
          </a:xfrm>
        </p:spPr>
        <p:txBody>
          <a:bodyPr/>
          <a:lstStyle/>
          <a:p>
            <a:r>
              <a:rPr lang="en-US" dirty="0"/>
              <a:t>Komala is the most </a:t>
            </a:r>
            <a:r>
              <a:rPr lang="en-US" sz="2400" b="1" dirty="0"/>
              <a:t>Sweetest</a:t>
            </a:r>
            <a:r>
              <a:rPr lang="en-US" dirty="0"/>
              <a:t> friend of mine. I can even call her my 2am 3 am friend as well 😝 she is always there for me to hear me out and the way she keeps effort(so effortlessly 😝) to check on her friends consistently is </a:t>
            </a:r>
            <a:r>
              <a:rPr lang="en-US" sz="2800" b="1" dirty="0"/>
              <a:t>something great. </a:t>
            </a:r>
          </a:p>
          <a:p>
            <a:r>
              <a:rPr lang="en-US" dirty="0"/>
              <a:t>I wish our friendship will grow stronger for many more years and I wish her nothing but all the happiness in the world 😊”.</a:t>
            </a:r>
          </a:p>
        </p:txBody>
      </p:sp>
      <p:pic>
        <p:nvPicPr>
          <p:cNvPr id="27" name="Picture Placeholder 26" descr="A group of people standing next to a child&#10;&#10;Description automatically generated">
            <a:extLst>
              <a:ext uri="{FF2B5EF4-FFF2-40B4-BE49-F238E27FC236}">
                <a16:creationId xmlns:a16="http://schemas.microsoft.com/office/drawing/2014/main" id="{8752627C-A404-4AFE-BEBB-784E2D84BFF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5109" r="60931" b="5109"/>
          <a:stretch/>
        </p:blipFill>
        <p:spPr>
          <a:xfrm>
            <a:off x="9179223" y="1703228"/>
            <a:ext cx="1195495" cy="3663950"/>
          </a:xfrm>
          <a:effectLst>
            <a:softEdge rad="0"/>
          </a:effectLst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2EF0C91-F59F-45FC-9860-DBF6F738B19F}"/>
              </a:ext>
            </a:extLst>
          </p:cNvPr>
          <p:cNvSpPr txBox="1">
            <a:spLocks/>
          </p:cNvSpPr>
          <p:nvPr/>
        </p:nvSpPr>
        <p:spPr>
          <a:xfrm>
            <a:off x="8965757" y="5659511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Happiness 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8C1375E-6151-4F31-B410-9160B9F7EFA2}"/>
              </a:ext>
            </a:extLst>
          </p:cNvPr>
          <p:cNvSpPr txBox="1">
            <a:spLocks/>
          </p:cNvSpPr>
          <p:nvPr/>
        </p:nvSpPr>
        <p:spPr>
          <a:xfrm>
            <a:off x="3226243" y="5659511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Friendship</a:t>
            </a:r>
          </a:p>
        </p:txBody>
      </p:sp>
    </p:spTree>
    <p:extLst>
      <p:ext uri="{BB962C8B-B14F-4D97-AF65-F5344CB8AC3E}">
        <p14:creationId xmlns:p14="http://schemas.microsoft.com/office/powerpoint/2010/main" val="1850552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DF5A5F-A7C9-40D2-8AFF-67537644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Keep Shining!!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1148A6-9CD7-4572-8727-740243AA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C7F9EB-5622-4FDB-845B-E6D75BED06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1783830"/>
            <a:ext cx="10689235" cy="2638268"/>
          </a:xfrm>
        </p:spPr>
        <p:txBody>
          <a:bodyPr/>
          <a:lstStyle/>
          <a:p>
            <a:r>
              <a:rPr lang="en-US" dirty="0"/>
              <a:t>Thank you for always being so </a:t>
            </a:r>
            <a:r>
              <a:rPr lang="en-US" sz="2400" b="1" dirty="0"/>
              <a:t>supportive</a:t>
            </a:r>
            <a:r>
              <a:rPr lang="en-US" dirty="0"/>
              <a:t> to everyone. Best things will always attract  to you .</a:t>
            </a:r>
            <a:br>
              <a:rPr lang="en-US" dirty="0"/>
            </a:br>
            <a:r>
              <a:rPr lang="en-US" dirty="0"/>
              <a:t>You are the most amazing person we have ever met. You are someone who dedicates herself to work </a:t>
            </a:r>
            <a:r>
              <a:rPr lang="en-US" sz="2400" b="1" dirty="0"/>
              <a:t>wholeheartedly</a:t>
            </a:r>
            <a:r>
              <a:rPr lang="en-US" dirty="0"/>
              <a:t>. </a:t>
            </a:r>
          </a:p>
          <a:p>
            <a:r>
              <a:rPr lang="en-US" dirty="0"/>
              <a:t>Wishing you all the happiness to my stunning friend who is blossoming into such a beautiful young woman!</a:t>
            </a:r>
          </a:p>
          <a:p>
            <a:r>
              <a:rPr lang="en-US" dirty="0"/>
              <a:t> Sending lots of love your way today, gorgeous gal!</a:t>
            </a:r>
          </a:p>
          <a:p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AA1A65F-425D-417F-A9AB-D00C13513A75}"/>
              </a:ext>
            </a:extLst>
          </p:cNvPr>
          <p:cNvSpPr txBox="1">
            <a:spLocks/>
          </p:cNvSpPr>
          <p:nvPr/>
        </p:nvSpPr>
        <p:spPr>
          <a:xfrm>
            <a:off x="5284787" y="5356012"/>
            <a:ext cx="1622425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BD80A7-FAC3-4645-A28F-FE004C67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36" y="4895850"/>
            <a:ext cx="2333625" cy="1962150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24912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05B5B9-8BAC-4B84-8E07-0F1AEA3C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Komala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19FD8B-4A1D-4BC6-8659-D0F304945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Dear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A8B6BF-B089-410D-99BC-2A29EB7963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 b="1" dirty="0"/>
              <a:t>D</a:t>
            </a:r>
            <a:r>
              <a:rPr lang="en-US" sz="2400" dirty="0"/>
              <a:t>ear </a:t>
            </a:r>
          </a:p>
          <a:p>
            <a:r>
              <a:rPr lang="en-US" sz="2400" b="1" dirty="0"/>
              <a:t>D</a:t>
            </a:r>
            <a:r>
              <a:rPr lang="en-US" sz="2400" dirty="0"/>
              <a:t>ecent</a:t>
            </a:r>
            <a:endParaRPr lang="en-US" sz="2400" b="1" dirty="0"/>
          </a:p>
          <a:p>
            <a:r>
              <a:rPr lang="en-US" sz="2400" b="1" dirty="0"/>
              <a:t>B</a:t>
            </a:r>
            <a:r>
              <a:rPr lang="en-US" sz="2400" dirty="0"/>
              <a:t>est friend</a:t>
            </a:r>
          </a:p>
          <a:p>
            <a:r>
              <a:rPr lang="en-US" sz="2400" b="1" dirty="0"/>
              <a:t>Y</a:t>
            </a:r>
            <a:r>
              <a:rPr lang="en-US" sz="2400" dirty="0"/>
              <a:t>oke</a:t>
            </a:r>
          </a:p>
          <a:p>
            <a:r>
              <a:rPr lang="en-US" sz="2400" b="1" dirty="0"/>
              <a:t>U</a:t>
            </a:r>
            <a:r>
              <a:rPr lang="en-US" sz="2400" dirty="0"/>
              <a:t>nderstanding </a:t>
            </a:r>
          </a:p>
          <a:p>
            <a:endParaRPr lang="en-US" dirty="0"/>
          </a:p>
        </p:txBody>
      </p:sp>
      <p:pic>
        <p:nvPicPr>
          <p:cNvPr id="8" name="Picture Placeholder 7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97AF3030-E0B4-4777-ADB5-7B8B199AE6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113" r="61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620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9DF4-DF43-4314-803C-383FB3C5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74A73-92AD-4833-9497-BE351A388C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743199"/>
            <a:ext cx="6746823" cy="2023673"/>
          </a:xfrm>
        </p:spPr>
        <p:txBody>
          <a:bodyPr/>
          <a:lstStyle/>
          <a:p>
            <a:r>
              <a:rPr lang="en-US" dirty="0"/>
              <a:t>There are only a few persons when you think of them a little smile will come automatically in your face and Komala is one of them, Keep </a:t>
            </a:r>
            <a:r>
              <a:rPr lang="en-US" sz="2800" b="1" dirty="0"/>
              <a:t>smiling</a:t>
            </a:r>
            <a:r>
              <a:rPr lang="en-US" dirty="0"/>
              <a:t> and make others </a:t>
            </a:r>
            <a:r>
              <a:rPr lang="en-US" sz="2800" b="1" dirty="0"/>
              <a:t>smile</a:t>
            </a:r>
            <a:r>
              <a:rPr lang="en-US" dirty="0"/>
              <a:t> like always you </a:t>
            </a:r>
            <a:r>
              <a:rPr lang="en-US" b="1" dirty="0"/>
              <a:t>do</a:t>
            </a:r>
            <a:r>
              <a:rPr lang="en-US" dirty="0"/>
              <a:t>. </a:t>
            </a:r>
          </a:p>
          <a:p>
            <a:r>
              <a:rPr lang="en-US" dirty="0"/>
              <a:t>Many more happy returns of the day </a:t>
            </a:r>
            <a:r>
              <a:rPr lang="en-US" sz="3200" b="1" dirty="0"/>
              <a:t>Komala</a:t>
            </a:r>
            <a:r>
              <a:rPr lang="en-US" dirty="0"/>
              <a:t>!!</a:t>
            </a:r>
          </a:p>
          <a:p>
            <a:endParaRPr lang="en-US" dirty="0"/>
          </a:p>
        </p:txBody>
      </p:sp>
      <p:pic>
        <p:nvPicPr>
          <p:cNvPr id="9" name="Picture 8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D3CC5B51-8C45-4BEC-966B-714F7A6FE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04" t="17756" r="3273" b="26558"/>
          <a:stretch/>
        </p:blipFill>
        <p:spPr>
          <a:xfrm>
            <a:off x="-620864" y="-283782"/>
            <a:ext cx="3987384" cy="3818985"/>
          </a:xfrm>
          <a:prstGeom prst="rect">
            <a:avLst/>
          </a:prstGeom>
          <a:effectLst>
            <a:softEdge rad="889000"/>
          </a:effectLst>
        </p:spPr>
      </p:pic>
      <p:pic>
        <p:nvPicPr>
          <p:cNvPr id="27" name="Picture Placeholder 26" descr="A group of people standing next to a child&#10;&#10;Description automatically generated">
            <a:extLst>
              <a:ext uri="{FF2B5EF4-FFF2-40B4-BE49-F238E27FC236}">
                <a16:creationId xmlns:a16="http://schemas.microsoft.com/office/drawing/2014/main" id="{8752627C-A404-4AFE-BEBB-784E2D84BFF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/>
          <a:srcRect t="5109" r="60931" b="5109"/>
          <a:stretch/>
        </p:blipFill>
        <p:spPr>
          <a:xfrm>
            <a:off x="9179223" y="1703228"/>
            <a:ext cx="1195495" cy="3663950"/>
          </a:xfrm>
          <a:effectLst>
            <a:softEdge rad="0"/>
          </a:effectLst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2EF0C91-F59F-45FC-9860-DBF6F738B19F}"/>
              </a:ext>
            </a:extLst>
          </p:cNvPr>
          <p:cNvSpPr txBox="1">
            <a:spLocks/>
          </p:cNvSpPr>
          <p:nvPr/>
        </p:nvSpPr>
        <p:spPr>
          <a:xfrm>
            <a:off x="8965757" y="5659511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Smile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8C1375E-6151-4F31-B410-9160B9F7EFA2}"/>
              </a:ext>
            </a:extLst>
          </p:cNvPr>
          <p:cNvSpPr txBox="1">
            <a:spLocks/>
          </p:cNvSpPr>
          <p:nvPr/>
        </p:nvSpPr>
        <p:spPr>
          <a:xfrm>
            <a:off x="3226243" y="5659511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Smiling</a:t>
            </a:r>
          </a:p>
        </p:txBody>
      </p:sp>
    </p:spTree>
    <p:extLst>
      <p:ext uri="{BB962C8B-B14F-4D97-AF65-F5344CB8AC3E}">
        <p14:creationId xmlns:p14="http://schemas.microsoft.com/office/powerpoint/2010/main" val="2624154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8E24C-5F2D-45D9-AAAB-37DDA9E6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Romantic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64788D-FCE8-4444-8D24-429F12B37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Romantic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0CE714-00F6-4C1E-80A8-900A7ACE21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Beautiful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100C00-8C09-4EE5-B88E-A7F9CF68CD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11" name="Picture Placeholder 8">
            <a:extLst>
              <a:ext uri="{FF2B5EF4-FFF2-40B4-BE49-F238E27FC236}">
                <a16:creationId xmlns:a16="http://schemas.microsoft.com/office/drawing/2014/main" id="{7C023511-D053-4638-86EF-BA6A597C8F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9806" b="29806"/>
          <a:stretch>
            <a:fillRect/>
          </a:stretch>
        </p:blipFill>
        <p:spPr>
          <a:xfrm>
            <a:off x="817563" y="1674813"/>
            <a:ext cx="6804025" cy="366395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E917B7-EAAF-4BFC-A7F9-D3976B8C31F3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8936B81-1096-4432-8B36-47A04E7B204D}"/>
              </a:ext>
            </a:extLst>
          </p:cNvPr>
          <p:cNvSpPr txBox="1">
            <a:spLocks/>
          </p:cNvSpPr>
          <p:nvPr/>
        </p:nvSpPr>
        <p:spPr>
          <a:xfrm>
            <a:off x="8371827" y="2229212"/>
            <a:ext cx="2935705" cy="2711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Komala is a </a:t>
            </a:r>
            <a:r>
              <a:rPr lang="en-US" sz="2400" b="1" dirty="0"/>
              <a:t>Beautiful</a:t>
            </a:r>
            <a:r>
              <a:rPr lang="en-US" dirty="0"/>
              <a:t> soul and down to </a:t>
            </a:r>
            <a:r>
              <a:rPr lang="en-US" b="1" dirty="0"/>
              <a:t>earth person</a:t>
            </a:r>
            <a:r>
              <a:rPr lang="en-US" dirty="0"/>
              <a:t>​ </a:t>
            </a:r>
          </a:p>
          <a:p>
            <a:r>
              <a:rPr lang="en-US" dirty="0"/>
              <a:t>and </a:t>
            </a:r>
          </a:p>
          <a:p>
            <a:endParaRPr lang="en-US" dirty="0"/>
          </a:p>
          <a:p>
            <a:r>
              <a:rPr lang="en-US" dirty="0"/>
              <a:t>most </a:t>
            </a:r>
            <a:r>
              <a:rPr lang="en-US" sz="2800" dirty="0"/>
              <a:t>Romantic</a:t>
            </a:r>
            <a:r>
              <a:rPr lang="en-US" dirty="0"/>
              <a:t> also.</a:t>
            </a:r>
          </a:p>
        </p:txBody>
      </p:sp>
    </p:spTree>
    <p:extLst>
      <p:ext uri="{BB962C8B-B14F-4D97-AF65-F5344CB8AC3E}">
        <p14:creationId xmlns:p14="http://schemas.microsoft.com/office/powerpoint/2010/main" val="25080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05B5B9-8BAC-4B84-8E07-0F1AEA3C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Innocent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19FD8B-4A1D-4BC6-8659-D0F304945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Good Smile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A8B6BF-B089-410D-99BC-2A29EB7963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4496" y="1821941"/>
            <a:ext cx="2869589" cy="3353220"/>
          </a:xfrm>
        </p:spPr>
        <p:txBody>
          <a:bodyPr/>
          <a:lstStyle/>
          <a:p>
            <a:r>
              <a:rPr lang="en-US" sz="2400" b="1" dirty="0"/>
              <a:t>Good</a:t>
            </a:r>
            <a:r>
              <a:rPr lang="en-US" sz="2400" dirty="0"/>
              <a:t> </a:t>
            </a:r>
            <a:r>
              <a:rPr lang="en-US" sz="2000" dirty="0"/>
              <a:t>girl </a:t>
            </a:r>
          </a:p>
          <a:p>
            <a:r>
              <a:rPr lang="en-US" sz="2000" dirty="0"/>
              <a:t>with </a:t>
            </a:r>
            <a:r>
              <a:rPr lang="en-US" sz="2400" b="1" dirty="0"/>
              <a:t>innocent</a:t>
            </a:r>
            <a:r>
              <a:rPr lang="en-US" sz="2000" dirty="0"/>
              <a:t> nature and super-active, she cares all with a good smile first</a:t>
            </a:r>
            <a:r>
              <a:rPr lang="en-US" sz="2400" dirty="0"/>
              <a:t>.</a:t>
            </a:r>
          </a:p>
        </p:txBody>
      </p:sp>
      <p:pic>
        <p:nvPicPr>
          <p:cNvPr id="10" name="Picture Placeholder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70AADEB-1635-4FC9-B7CB-D101E6CA41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4100" b="141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1663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9DF4-DF43-4314-803C-383FB3C5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Cheerful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74A73-92AD-4833-9497-BE351A388C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743199"/>
            <a:ext cx="6746823" cy="2023673"/>
          </a:xfrm>
        </p:spPr>
        <p:txBody>
          <a:bodyPr/>
          <a:lstStyle/>
          <a:p>
            <a:r>
              <a:rPr lang="en-US" sz="3200" dirty="0"/>
              <a:t>Wish you </a:t>
            </a:r>
            <a:r>
              <a:rPr lang="en-US" dirty="0"/>
              <a:t>a happy birthday Komala! </a:t>
            </a:r>
          </a:p>
          <a:p>
            <a:r>
              <a:rPr lang="en-US" dirty="0"/>
              <a:t>Be </a:t>
            </a:r>
            <a:r>
              <a:rPr lang="en-US" sz="2400" dirty="0"/>
              <a:t>cheerful</a:t>
            </a:r>
            <a:r>
              <a:rPr lang="en-US" dirty="0"/>
              <a:t> always!</a:t>
            </a:r>
            <a:endParaRPr lang="en-US" sz="3200" dirty="0"/>
          </a:p>
        </p:txBody>
      </p:sp>
      <p:pic>
        <p:nvPicPr>
          <p:cNvPr id="15" name="Picture Placeholder 14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EA392642-D97C-42A1-8DA2-411975C63BE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5109" b="5109"/>
          <a:stretch>
            <a:fillRect/>
          </a:stretch>
        </p:blipFill>
        <p:spPr/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62ABE17-2F4A-4FD3-ACDD-3CEFA0D4B374}"/>
              </a:ext>
            </a:extLst>
          </p:cNvPr>
          <p:cNvSpPr txBox="1">
            <a:spLocks/>
          </p:cNvSpPr>
          <p:nvPr/>
        </p:nvSpPr>
        <p:spPr>
          <a:xfrm>
            <a:off x="8848200" y="5791355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Joyful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BF5BB3B-6AFF-4B1A-8A13-325FAAB1B488}"/>
              </a:ext>
            </a:extLst>
          </p:cNvPr>
          <p:cNvSpPr txBox="1">
            <a:spLocks/>
          </p:cNvSpPr>
          <p:nvPr/>
        </p:nvSpPr>
        <p:spPr>
          <a:xfrm>
            <a:off x="3400398" y="5791355"/>
            <a:ext cx="162242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Always</a:t>
            </a:r>
          </a:p>
        </p:txBody>
      </p:sp>
    </p:spTree>
    <p:extLst>
      <p:ext uri="{BB962C8B-B14F-4D97-AF65-F5344CB8AC3E}">
        <p14:creationId xmlns:p14="http://schemas.microsoft.com/office/powerpoint/2010/main" val="3434163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1011-ED66-44B5-9735-D8B5A5DC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EF8A7C-BD30-4000-8212-EEAF274780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952110"/>
            <a:ext cx="6596921" cy="3129555"/>
          </a:xfrm>
        </p:spPr>
        <p:txBody>
          <a:bodyPr/>
          <a:lstStyle/>
          <a:p>
            <a:r>
              <a:rPr lang="en-US" sz="3200" b="1" dirty="0"/>
              <a:t>Happy</a:t>
            </a:r>
            <a:r>
              <a:rPr lang="en-US" dirty="0"/>
              <a:t> birthday to very best girl in </a:t>
            </a:r>
            <a:r>
              <a:rPr lang="en-US" sz="2400" b="1" dirty="0"/>
              <a:t>The World!</a:t>
            </a:r>
          </a:p>
          <a:p>
            <a:r>
              <a:rPr lang="en-US" dirty="0"/>
              <a:t>You are a world-class friend, and I am</a:t>
            </a:r>
            <a:br>
              <a:rPr lang="en-US" dirty="0"/>
            </a:br>
            <a:r>
              <a:rPr lang="en-US" dirty="0"/>
              <a:t>wishing you a world-class birthday!</a:t>
            </a:r>
          </a:p>
          <a:p>
            <a:r>
              <a:rPr lang="en-US" dirty="0"/>
              <a:t>I am so lucky to have a best friend like</a:t>
            </a:r>
            <a:br>
              <a:rPr lang="en-US" dirty="0"/>
            </a:br>
            <a:r>
              <a:rPr lang="en-US" sz="3600" b="1" dirty="0"/>
              <a:t>You! </a:t>
            </a:r>
          </a:p>
          <a:p>
            <a:r>
              <a:rPr lang="en-US" dirty="0"/>
              <a:t>Wishing you a day filled with</a:t>
            </a:r>
            <a:br>
              <a:rPr lang="en-US" dirty="0"/>
            </a:br>
            <a:r>
              <a:rPr lang="en-US" dirty="0"/>
              <a:t>loveliness, of </a:t>
            </a:r>
            <a:r>
              <a:rPr lang="en-US" sz="3200" b="1" dirty="0"/>
              <a:t>Everyone's lovely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E3760F-0BDC-46DD-8495-AA03C88A31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9424" y="5702592"/>
            <a:ext cx="2854376" cy="406400"/>
          </a:xfrm>
        </p:spPr>
        <p:txBody>
          <a:bodyPr/>
          <a:lstStyle/>
          <a:p>
            <a:r>
              <a:rPr lang="en-US" sz="1600" dirty="0"/>
              <a:t>Everyone’s Lovely</a:t>
            </a:r>
          </a:p>
        </p:txBody>
      </p:sp>
      <p:pic>
        <p:nvPicPr>
          <p:cNvPr id="11" name="Picture Placeholder 10" descr="A statue of two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880DCE91-8D15-4BD0-8D4D-4E17FCA67EA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5109" b="5109"/>
          <a:stretch>
            <a:fillRect/>
          </a:stretch>
        </p:blipFill>
        <p:spPr/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D1BF636-36BC-4779-881D-9243D2C0E612}"/>
              </a:ext>
            </a:extLst>
          </p:cNvPr>
          <p:cNvSpPr txBox="1">
            <a:spLocks/>
          </p:cNvSpPr>
          <p:nvPr/>
        </p:nvSpPr>
        <p:spPr>
          <a:xfrm>
            <a:off x="2668249" y="5702592"/>
            <a:ext cx="3231630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3132025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9DF4-DF43-4314-803C-383FB3C5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Curiosity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074A73-92AD-4833-9497-BE351A388C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2743199"/>
            <a:ext cx="6746823" cy="2023673"/>
          </a:xfrm>
        </p:spPr>
        <p:txBody>
          <a:bodyPr/>
          <a:lstStyle/>
          <a:p>
            <a:r>
              <a:rPr lang="en-US" sz="3200" dirty="0"/>
              <a:t>T</a:t>
            </a:r>
            <a:r>
              <a:rPr lang="en-US" sz="2400" dirty="0"/>
              <a:t>he</a:t>
            </a:r>
            <a:r>
              <a:rPr lang="en-US" sz="3200" dirty="0"/>
              <a:t> </a:t>
            </a:r>
            <a:r>
              <a:rPr lang="en-US" sz="2400" dirty="0"/>
              <a:t>most</a:t>
            </a:r>
            <a:r>
              <a:rPr lang="en-US" sz="3200" dirty="0"/>
              <a:t> </a:t>
            </a:r>
            <a:r>
              <a:rPr lang="en-US" sz="3200" b="1" dirty="0"/>
              <a:t>Curiosity</a:t>
            </a:r>
            <a:r>
              <a:rPr lang="en-US" sz="3200" dirty="0"/>
              <a:t> </a:t>
            </a:r>
            <a:r>
              <a:rPr lang="en-US" sz="2400" dirty="0"/>
              <a:t>girl which I have seen.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62ABE17-2F4A-4FD3-ACDD-3CEFA0D4B374}"/>
              </a:ext>
            </a:extLst>
          </p:cNvPr>
          <p:cNvSpPr txBox="1">
            <a:spLocks/>
          </p:cNvSpPr>
          <p:nvPr/>
        </p:nvSpPr>
        <p:spPr>
          <a:xfrm>
            <a:off x="8696775" y="5791355"/>
            <a:ext cx="2300986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With Curiosity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BF5BB3B-6AFF-4B1A-8A13-325FAAB1B488}"/>
              </a:ext>
            </a:extLst>
          </p:cNvPr>
          <p:cNvSpPr txBox="1">
            <a:spLocks/>
          </p:cNvSpPr>
          <p:nvPr/>
        </p:nvSpPr>
        <p:spPr>
          <a:xfrm>
            <a:off x="2901720" y="5791355"/>
            <a:ext cx="2300985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Yours Dearly</a:t>
            </a:r>
          </a:p>
        </p:txBody>
      </p:sp>
      <p:pic>
        <p:nvPicPr>
          <p:cNvPr id="11" name="Picture Placeholder 10" descr="A close up of a child&#10;&#10;Description automatically generated">
            <a:extLst>
              <a:ext uri="{FF2B5EF4-FFF2-40B4-BE49-F238E27FC236}">
                <a16:creationId xmlns:a16="http://schemas.microsoft.com/office/drawing/2014/main" id="{32CC2766-1AC2-4D9F-A163-E393450B4DE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16425" b="164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788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2E8E63-C2E4-4D7B-AA3E-19F7B950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88" y="2927251"/>
            <a:ext cx="2637422" cy="4142548"/>
          </a:xfrm>
          <a:prstGeom prst="rect">
            <a:avLst/>
          </a:prstGeom>
          <a:effectLst>
            <a:softEdge rad="4318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4EE73-8052-4ABB-A3CB-623E2327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616" y="365257"/>
            <a:ext cx="2130501" cy="3261985"/>
          </a:xfrm>
          <a:prstGeom prst="rect">
            <a:avLst/>
          </a:prstGeom>
          <a:effectLst>
            <a:softEdge rad="406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3AFD6C-F107-4EE6-8E27-97DD3D460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Mega Star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B24E5-4563-4A09-9C4A-9E76BFD2F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2710" y="4698681"/>
            <a:ext cx="8900110" cy="15267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Happy Birthday Megastar!! You are kind , humble , energetic.  At least now start learning some cooking and stop taking credit of your mom’s cooking by saying that “you have done it. “ </a:t>
            </a:r>
          </a:p>
          <a:p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96BEF-0C32-4E20-A926-1AC52C0FA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11" y="155775"/>
            <a:ext cx="2443577" cy="3610109"/>
          </a:xfrm>
          <a:prstGeom prst="rect">
            <a:avLst/>
          </a:prstGeom>
          <a:effectLst>
            <a:softEdge rad="7112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23BB1B-99FB-44E8-AEF6-6EB50AF17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499" y="109809"/>
            <a:ext cx="2130501" cy="3243533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8AF1C-4C77-4CC7-97F7-C9164CCA3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2056" y="365258"/>
            <a:ext cx="2402678" cy="4142548"/>
          </a:xfrm>
          <a:prstGeom prst="rect">
            <a:avLst/>
          </a:prstGeom>
          <a:effectLst>
            <a:softEdge rad="584200"/>
          </a:effectLst>
        </p:spPr>
      </p:pic>
    </p:spTree>
    <p:extLst>
      <p:ext uri="{BB962C8B-B14F-4D97-AF65-F5344CB8AC3E}">
        <p14:creationId xmlns:p14="http://schemas.microsoft.com/office/powerpoint/2010/main" val="219710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irthday dark">
      <a:dk1>
        <a:sysClr val="windowText" lastClr="000000"/>
      </a:dk1>
      <a:lt1>
        <a:sysClr val="window" lastClr="FFFFFF"/>
      </a:lt1>
      <a:dk2>
        <a:srgbClr val="05151E"/>
      </a:dk2>
      <a:lt2>
        <a:srgbClr val="E5B149"/>
      </a:lt2>
      <a:accent1>
        <a:srgbClr val="402312"/>
      </a:accent1>
      <a:accent2>
        <a:srgbClr val="2E3192"/>
      </a:accent2>
      <a:accent3>
        <a:srgbClr val="1E1C10"/>
      </a:accent3>
      <a:accent4>
        <a:srgbClr val="1D063C"/>
      </a:accent4>
      <a:accent5>
        <a:srgbClr val="1E3E29"/>
      </a:accent5>
      <a:accent6>
        <a:srgbClr val="CF6413"/>
      </a:accent6>
      <a:hlink>
        <a:srgbClr val="E5B149"/>
      </a:hlink>
      <a:folHlink>
        <a:srgbClr val="E5B149"/>
      </a:folHlink>
    </a:clrScheme>
    <a:fontScheme name="birthday dark">
      <a:majorFont>
        <a:latin typeface="French Script MT"/>
        <a:ea typeface=""/>
        <a:cs typeface=""/>
      </a:majorFont>
      <a:minorFont>
        <a:latin typeface="Sagona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irthday_Dark_Win32_MO-v02" id="{2CAD8F23-A9E0-412B-8E33-FD78D95A30B1}" vid="{8132EDBE-4C6C-4EFC-A5BF-82E1F995E6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E6D9EC-7AD9-4F36-A571-1031EBA7AA56}">
  <ds:schemaRefs>
    <ds:schemaRef ds:uri="http://schemas.microsoft.com/office/2006/documentManagement/types"/>
    <ds:schemaRef ds:uri="16c05727-aa75-4e4a-9b5f-8a80a1165891"/>
    <ds:schemaRef ds:uri="71af3243-3dd4-4a8d-8c0d-dd76da1f02a5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ACC7701-6DE8-419B-AD7C-344FB539D2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825835-9B31-4D7B-9CE5-433D0E45B0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497</Words>
  <Application>Microsoft Office PowerPoint</Application>
  <PresentationFormat>Widescreen</PresentationFormat>
  <Paragraphs>82</Paragraphs>
  <Slides>14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French Script MT</vt:lpstr>
      <vt:lpstr>Sagona ExtraLight</vt:lpstr>
      <vt:lpstr>Office Theme</vt:lpstr>
      <vt:lpstr>Komala Sri P.</vt:lpstr>
      <vt:lpstr>Komala</vt:lpstr>
      <vt:lpstr>Smile</vt:lpstr>
      <vt:lpstr>Romantic</vt:lpstr>
      <vt:lpstr>Innocent</vt:lpstr>
      <vt:lpstr>Cheerful</vt:lpstr>
      <vt:lpstr>Special</vt:lpstr>
      <vt:lpstr>Curiosity</vt:lpstr>
      <vt:lpstr>Mega Star</vt:lpstr>
      <vt:lpstr>Most Caring</vt:lpstr>
      <vt:lpstr>Singer </vt:lpstr>
      <vt:lpstr>Komala</vt:lpstr>
      <vt:lpstr>Sweetest </vt:lpstr>
      <vt:lpstr>Keep Shining!!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Komala Sri P.</dc:title>
  <dc:creator>Penchalaiah Gajana</dc:creator>
  <cp:lastModifiedBy>Penchalaiah Gajana</cp:lastModifiedBy>
  <cp:revision>11</cp:revision>
  <dcterms:created xsi:type="dcterms:W3CDTF">2020-11-06T10:30:49Z</dcterms:created>
  <dcterms:modified xsi:type="dcterms:W3CDTF">2020-11-06T12:58:15Z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4b3411-284d-4d31-bd4f-bc13ef7f1fd6_Enabled">
    <vt:lpwstr>True</vt:lpwstr>
  </property>
  <property fmtid="{D5CDD505-2E9C-101B-9397-08002B2CF9AE}" pid="3" name="MSIP_Label_be4b3411-284d-4d31-bd4f-bc13ef7f1fd6_SiteId">
    <vt:lpwstr>63ce7d59-2f3e-42cd-a8cc-be764cff5eb6</vt:lpwstr>
  </property>
  <property fmtid="{D5CDD505-2E9C-101B-9397-08002B2CF9AE}" pid="4" name="MSIP_Label_be4b3411-284d-4d31-bd4f-bc13ef7f1fd6_Owner">
    <vt:lpwstr>penchalaiah.gajana@ad.infosys.com</vt:lpwstr>
  </property>
  <property fmtid="{D5CDD505-2E9C-101B-9397-08002B2CF9AE}" pid="5" name="MSIP_Label_be4b3411-284d-4d31-bd4f-bc13ef7f1fd6_SetDate">
    <vt:lpwstr>2020-11-06T10:34:25.1805779Z</vt:lpwstr>
  </property>
  <property fmtid="{D5CDD505-2E9C-101B-9397-08002B2CF9AE}" pid="6" name="MSIP_Label_be4b3411-284d-4d31-bd4f-bc13ef7f1fd6_Name">
    <vt:lpwstr>Internal</vt:lpwstr>
  </property>
  <property fmtid="{D5CDD505-2E9C-101B-9397-08002B2CF9AE}" pid="7" name="MSIP_Label_be4b3411-284d-4d31-bd4f-bc13ef7f1fd6_Application">
    <vt:lpwstr>Microsoft Azure Information Protection</vt:lpwstr>
  </property>
  <property fmtid="{D5CDD505-2E9C-101B-9397-08002B2CF9AE}" pid="8" name="MSIP_Label_be4b3411-284d-4d31-bd4f-bc13ef7f1fd6_ActionId">
    <vt:lpwstr>70dd8f91-299b-41f2-bb5b-1cd1de597885</vt:lpwstr>
  </property>
  <property fmtid="{D5CDD505-2E9C-101B-9397-08002B2CF9AE}" pid="9" name="MSIP_Label_be4b3411-284d-4d31-bd4f-bc13ef7f1fd6_Extended_MSFT_Method">
    <vt:lpwstr>Automatic</vt:lpwstr>
  </property>
  <property fmtid="{D5CDD505-2E9C-101B-9397-08002B2CF9AE}" pid="10" name="MSIP_Label_a0819fa7-4367-4500-ba88-dd630d977609_Enabled">
    <vt:lpwstr>True</vt:lpwstr>
  </property>
  <property fmtid="{D5CDD505-2E9C-101B-9397-08002B2CF9AE}" pid="11" name="MSIP_Label_a0819fa7-4367-4500-ba88-dd630d977609_SiteId">
    <vt:lpwstr>63ce7d59-2f3e-42cd-a8cc-be764cff5eb6</vt:lpwstr>
  </property>
  <property fmtid="{D5CDD505-2E9C-101B-9397-08002B2CF9AE}" pid="12" name="MSIP_Label_a0819fa7-4367-4500-ba88-dd630d977609_Owner">
    <vt:lpwstr>penchalaiah.gajana@ad.infosys.com</vt:lpwstr>
  </property>
  <property fmtid="{D5CDD505-2E9C-101B-9397-08002B2CF9AE}" pid="13" name="MSIP_Label_a0819fa7-4367-4500-ba88-dd630d977609_SetDate">
    <vt:lpwstr>2020-11-06T10:34:25.1805779Z</vt:lpwstr>
  </property>
  <property fmtid="{D5CDD505-2E9C-101B-9397-08002B2CF9AE}" pid="14" name="MSIP_Label_a0819fa7-4367-4500-ba88-dd630d977609_Name">
    <vt:lpwstr>Companywide usage</vt:lpwstr>
  </property>
  <property fmtid="{D5CDD505-2E9C-101B-9397-08002B2CF9AE}" pid="15" name="MSIP_Label_a0819fa7-4367-4500-ba88-dd630d977609_Application">
    <vt:lpwstr>Microsoft Azure Information Protection</vt:lpwstr>
  </property>
  <property fmtid="{D5CDD505-2E9C-101B-9397-08002B2CF9AE}" pid="16" name="MSIP_Label_a0819fa7-4367-4500-ba88-dd630d977609_ActionId">
    <vt:lpwstr>70dd8f91-299b-41f2-bb5b-1cd1de597885</vt:lpwstr>
  </property>
  <property fmtid="{D5CDD505-2E9C-101B-9397-08002B2CF9AE}" pid="17" name="MSIP_Label_a0819fa7-4367-4500-ba88-dd630d977609_Parent">
    <vt:lpwstr>be4b3411-284d-4d31-bd4f-bc13ef7f1fd6</vt:lpwstr>
  </property>
  <property fmtid="{D5CDD505-2E9C-101B-9397-08002B2CF9AE}" pid="18" name="MSIP_Label_a0819fa7-4367-4500-ba88-dd630d977609_Extended_MSFT_Method">
    <vt:lpwstr>Automatic</vt:lpwstr>
  </property>
  <property fmtid="{D5CDD505-2E9C-101B-9397-08002B2CF9AE}" pid="19" name="Sensitivity">
    <vt:lpwstr>Internal Companywide usage</vt:lpwstr>
  </property>
</Properties>
</file>